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ink/ink1.xml" ContentType="application/inkml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1T19:50:21.882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1755.39026"/>
      <inkml:brushProperty name="anchorY" value="1128.85962"/>
      <inkml:brushProperty name="scaleFactor" value="0.5"/>
    </inkml:brush>
  </inkml:definitions>
  <inkml:trace contextRef="#ctx0" brushRef="#br0">1 0 24575,'0'0'0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721E3AC-3128-477E-9F0C-DCE7BD63E424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78DD02B-FC6A-4B22-A3E6-31FB42812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330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E3AC-3128-477E-9F0C-DCE7BD63E424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D02B-FC6A-4B22-A3E6-31FB42812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48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721E3AC-3128-477E-9F0C-DCE7BD63E424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78DD02B-FC6A-4B22-A3E6-31FB42812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989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721E3AC-3128-477E-9F0C-DCE7BD63E424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78DD02B-FC6A-4B22-A3E6-31FB42812B7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4523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721E3AC-3128-477E-9F0C-DCE7BD63E424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78DD02B-FC6A-4B22-A3E6-31FB42812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794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E3AC-3128-477E-9F0C-DCE7BD63E424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D02B-FC6A-4B22-A3E6-31FB42812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189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E3AC-3128-477E-9F0C-DCE7BD63E424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D02B-FC6A-4B22-A3E6-31FB42812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741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E3AC-3128-477E-9F0C-DCE7BD63E424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D02B-FC6A-4B22-A3E6-31FB42812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619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721E3AC-3128-477E-9F0C-DCE7BD63E424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78DD02B-FC6A-4B22-A3E6-31FB42812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07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E3AC-3128-477E-9F0C-DCE7BD63E424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D02B-FC6A-4B22-A3E6-31FB42812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0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721E3AC-3128-477E-9F0C-DCE7BD63E424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78DD02B-FC6A-4B22-A3E6-31FB42812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53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E3AC-3128-477E-9F0C-DCE7BD63E424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D02B-FC6A-4B22-A3E6-31FB42812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33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E3AC-3128-477E-9F0C-DCE7BD63E424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D02B-FC6A-4B22-A3E6-31FB42812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142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E3AC-3128-477E-9F0C-DCE7BD63E424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D02B-FC6A-4B22-A3E6-31FB42812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92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E3AC-3128-477E-9F0C-DCE7BD63E424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D02B-FC6A-4B22-A3E6-31FB42812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80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E3AC-3128-477E-9F0C-DCE7BD63E424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D02B-FC6A-4B22-A3E6-31FB42812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35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E3AC-3128-477E-9F0C-DCE7BD63E424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D02B-FC6A-4B22-A3E6-31FB42812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87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1E3AC-3128-477E-9F0C-DCE7BD63E424}" type="datetimeFigureOut">
              <a:rPr lang="en-GB" smtClean="0"/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DD02B-FC6A-4B22-A3E6-31FB42812B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68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3318C-4B82-6130-BF0A-15F8156E3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0404" y="1041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9600" dirty="0">
                <a:solidFill>
                  <a:srgbClr val="92D050"/>
                </a:solidFill>
              </a:rPr>
              <a:t>Save our planet!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6207F-6575-DFB7-F7F7-191B2F4D4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9028" y="3736466"/>
            <a:ext cx="3920456" cy="810367"/>
          </a:xfrm>
        </p:spPr>
        <p:txBody>
          <a:bodyPr/>
          <a:lstStyle/>
          <a:p>
            <a:r>
              <a:rPr lang="en-GB" b="1" dirty="0">
                <a:solidFill>
                  <a:srgbClr val="00B0F0"/>
                </a:solidFill>
              </a:rPr>
              <a:t>Made by Zara </a:t>
            </a:r>
            <a:r>
              <a:rPr lang="en-GB" b="1" smtClean="0">
                <a:solidFill>
                  <a:srgbClr val="00B0F0"/>
                </a:solidFill>
              </a:rPr>
              <a:t>H</a:t>
            </a:r>
            <a:r>
              <a:rPr lang="en-GB" b="1" smtClean="0">
                <a:solidFill>
                  <a:srgbClr val="00B0F0"/>
                </a:solidFill>
              </a:rPr>
              <a:t>.</a:t>
            </a:r>
            <a:endParaRPr lang="en-GB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11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5FAC9-31CB-CAA2-9D2B-253BA452F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0718" y="764373"/>
            <a:ext cx="4825482" cy="1293028"/>
          </a:xfrm>
        </p:spPr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Saving energy!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849FB-4152-BEA3-1FF4-7A8B0C510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12" y="2174034"/>
            <a:ext cx="11971176" cy="4044652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  </a:t>
            </a:r>
            <a:r>
              <a:rPr lang="en-GB" dirty="0">
                <a:solidFill>
                  <a:srgbClr val="FFC000"/>
                </a:solidFill>
              </a:rPr>
              <a:t>There are lots of ways to save energy such as:</a:t>
            </a:r>
          </a:p>
          <a:p>
            <a:r>
              <a:rPr lang="en-GB" dirty="0">
                <a:solidFill>
                  <a:srgbClr val="FFC000"/>
                </a:solidFill>
              </a:rPr>
              <a:t>Turning the lights off when you’re not in the room</a:t>
            </a:r>
          </a:p>
          <a:p>
            <a:r>
              <a:rPr lang="en-GB" dirty="0">
                <a:solidFill>
                  <a:srgbClr val="FFC000"/>
                </a:solidFill>
              </a:rPr>
              <a:t>Turning the tap off when </a:t>
            </a:r>
            <a:r>
              <a:rPr lang="en-GB" dirty="0" smtClean="0">
                <a:solidFill>
                  <a:srgbClr val="FFC000"/>
                </a:solidFill>
              </a:rPr>
              <a:t>you’re </a:t>
            </a:r>
            <a:r>
              <a:rPr lang="en-GB" dirty="0">
                <a:solidFill>
                  <a:srgbClr val="FFC000"/>
                </a:solidFill>
              </a:rPr>
              <a:t>not using it</a:t>
            </a:r>
          </a:p>
          <a:p>
            <a:r>
              <a:rPr lang="en-GB" dirty="0">
                <a:solidFill>
                  <a:srgbClr val="FFC000"/>
                </a:solidFill>
              </a:rPr>
              <a:t>Turning the heating down </a:t>
            </a:r>
            <a:r>
              <a:rPr lang="en-GB" dirty="0" smtClean="0">
                <a:solidFill>
                  <a:srgbClr val="FFC000"/>
                </a:solidFill>
              </a:rPr>
              <a:t>and </a:t>
            </a:r>
            <a:r>
              <a:rPr lang="en-GB" dirty="0">
                <a:solidFill>
                  <a:srgbClr val="FFC000"/>
                </a:solidFill>
              </a:rPr>
              <a:t>wear extra clothes to keep you </a:t>
            </a:r>
            <a:r>
              <a:rPr lang="en-GB" dirty="0" smtClean="0">
                <a:solidFill>
                  <a:srgbClr val="FFC000"/>
                </a:solidFill>
              </a:rPr>
              <a:t>warm or use a blanket</a:t>
            </a:r>
            <a:endParaRPr lang="en-GB" dirty="0">
              <a:solidFill>
                <a:srgbClr val="FFC000"/>
              </a:solidFill>
            </a:endParaRPr>
          </a:p>
          <a:p>
            <a:r>
              <a:rPr lang="en-GB" dirty="0">
                <a:solidFill>
                  <a:srgbClr val="FFC000"/>
                </a:solidFill>
              </a:rPr>
              <a:t>Play </a:t>
            </a:r>
            <a:r>
              <a:rPr lang="en-GB" dirty="0" smtClean="0">
                <a:solidFill>
                  <a:srgbClr val="FFC000"/>
                </a:solidFill>
              </a:rPr>
              <a:t>board games (instead </a:t>
            </a:r>
            <a:r>
              <a:rPr lang="en-GB" dirty="0">
                <a:solidFill>
                  <a:srgbClr val="FFC000"/>
                </a:solidFill>
              </a:rPr>
              <a:t>of video </a:t>
            </a:r>
            <a:r>
              <a:rPr lang="en-GB" dirty="0" smtClean="0">
                <a:solidFill>
                  <a:srgbClr val="FFC000"/>
                </a:solidFill>
              </a:rPr>
              <a:t>games)</a:t>
            </a:r>
            <a:endParaRPr lang="en-GB" dirty="0">
              <a:solidFill>
                <a:srgbClr val="FFC000"/>
              </a:solidFill>
            </a:endParaRPr>
          </a:p>
          <a:p>
            <a:r>
              <a:rPr lang="en-GB" dirty="0">
                <a:solidFill>
                  <a:srgbClr val="FFC000"/>
                </a:solidFill>
              </a:rPr>
              <a:t>Turning off any electronics from the socket because other wise you’re still using </a:t>
            </a:r>
            <a:r>
              <a:rPr lang="en-GB" dirty="0" smtClean="0">
                <a:solidFill>
                  <a:srgbClr val="FFC000"/>
                </a:solidFill>
              </a:rPr>
              <a:t>electricity</a:t>
            </a:r>
          </a:p>
          <a:p>
            <a:endParaRPr lang="en-GB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FFC000"/>
                </a:solidFill>
              </a:rPr>
              <a:t>Saving energy is great because then we’re one step closer to defeating global                    warming and climate change!</a:t>
            </a:r>
          </a:p>
        </p:txBody>
      </p:sp>
    </p:spTree>
    <p:extLst>
      <p:ext uri="{BB962C8B-B14F-4D97-AF65-F5344CB8AC3E}">
        <p14:creationId xmlns:p14="http://schemas.microsoft.com/office/powerpoint/2010/main" val="247243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5FAC9-31CB-CAA2-9D2B-253BA452F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7493" y="456463"/>
            <a:ext cx="4825482" cy="1293028"/>
          </a:xfrm>
        </p:spPr>
        <p:txBody>
          <a:bodyPr/>
          <a:lstStyle/>
          <a:p>
            <a:r>
              <a:rPr lang="en-GB" dirty="0">
                <a:solidFill>
                  <a:srgbClr val="00B050"/>
                </a:solidFill>
              </a:rPr>
              <a:t>Recycling!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849FB-4152-BEA3-1FF4-7A8B0C510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029" y="1898010"/>
            <a:ext cx="11625942" cy="4044652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Reduce – Reuse – RECYCLE! These are known as the Three R’s.</a:t>
            </a: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- Try to buy items that don’t come in plastic packaging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- If you have a yoghurt pot you could </a:t>
            </a:r>
            <a:r>
              <a:rPr lang="en-GB" dirty="0" smtClean="0">
                <a:solidFill>
                  <a:srgbClr val="00B050"/>
                </a:solidFill>
              </a:rPr>
              <a:t>reuse </a:t>
            </a:r>
            <a:r>
              <a:rPr lang="en-GB" dirty="0">
                <a:solidFill>
                  <a:srgbClr val="00B050"/>
                </a:solidFill>
              </a:rPr>
              <a:t>it as a flower pot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- If you can’t Reduce or Reuse you could RECYCLE!</a:t>
            </a: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The three R’s help with pollution because as we know </a:t>
            </a:r>
            <a:r>
              <a:rPr lang="en-GB" dirty="0" smtClean="0">
                <a:solidFill>
                  <a:srgbClr val="00B050"/>
                </a:solidFill>
              </a:rPr>
              <a:t>lots of rubbish </a:t>
            </a:r>
            <a:r>
              <a:rPr lang="en-GB" dirty="0">
                <a:solidFill>
                  <a:srgbClr val="00B050"/>
                </a:solidFill>
              </a:rPr>
              <a:t>has been thrown into the sea and has caused pollution and our sea animals have started to disappear but if we recycle that could all change!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70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5FAC9-31CB-CAA2-9D2B-253BA452F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0718" y="764373"/>
            <a:ext cx="4825482" cy="1293028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Climate change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E99690-7F66-08DC-2919-0AE77A0A8854}"/>
              </a:ext>
            </a:extLst>
          </p:cNvPr>
          <p:cNvSpPr txBox="1">
            <a:spLocks/>
          </p:cNvSpPr>
          <p:nvPr/>
        </p:nvSpPr>
        <p:spPr>
          <a:xfrm>
            <a:off x="243279" y="2057401"/>
            <a:ext cx="11436991" cy="3667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Climate change is caused by burning fossil fuels and </a:t>
            </a:r>
            <a:r>
              <a:rPr lang="en-GB" dirty="0" smtClean="0">
                <a:solidFill>
                  <a:srgbClr val="FF0000"/>
                </a:solidFill>
              </a:rPr>
              <a:t>cows farting (as this releases methane)!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Climate </a:t>
            </a:r>
            <a:r>
              <a:rPr lang="en-GB" dirty="0">
                <a:solidFill>
                  <a:srgbClr val="FF0000"/>
                </a:solidFill>
              </a:rPr>
              <a:t>change has caused many problems in life such as</a:t>
            </a:r>
            <a:r>
              <a:rPr lang="en-GB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Melting  </a:t>
            </a:r>
            <a:r>
              <a:rPr lang="en-GB" dirty="0" smtClean="0">
                <a:solidFill>
                  <a:srgbClr val="FF0000"/>
                </a:solidFill>
              </a:rPr>
              <a:t>icebergs </a:t>
            </a:r>
            <a:r>
              <a:rPr lang="en-GB" dirty="0">
                <a:solidFill>
                  <a:srgbClr val="FF0000"/>
                </a:solidFill>
              </a:rPr>
              <a:t>which means less homes for animals such as penguins and polar bears</a:t>
            </a:r>
          </a:p>
          <a:p>
            <a:r>
              <a:rPr lang="en-GB" dirty="0">
                <a:solidFill>
                  <a:srgbClr val="FF0000"/>
                </a:solidFill>
              </a:rPr>
              <a:t>More extreme weather</a:t>
            </a:r>
          </a:p>
          <a:p>
            <a:r>
              <a:rPr lang="en-GB" dirty="0">
                <a:solidFill>
                  <a:srgbClr val="FF0000"/>
                </a:solidFill>
              </a:rPr>
              <a:t>Not as much snow in some parts of the world such </a:t>
            </a:r>
            <a:r>
              <a:rPr lang="en-GB">
                <a:solidFill>
                  <a:srgbClr val="FF0000"/>
                </a:solidFill>
              </a:rPr>
              <a:t>as </a:t>
            </a:r>
            <a:r>
              <a:rPr lang="en-GB" smtClean="0">
                <a:solidFill>
                  <a:srgbClr val="FF0000"/>
                </a:solidFill>
              </a:rPr>
              <a:t>England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 Climate change doesn’t just affect </a:t>
            </a:r>
            <a:r>
              <a:rPr lang="en-GB" dirty="0" smtClean="0">
                <a:solidFill>
                  <a:srgbClr val="FF0000"/>
                </a:solidFill>
              </a:rPr>
              <a:t>us, </a:t>
            </a:r>
            <a:r>
              <a:rPr lang="en-GB" dirty="0">
                <a:solidFill>
                  <a:srgbClr val="FF0000"/>
                </a:solidFill>
              </a:rPr>
              <a:t>it also affects animals!</a:t>
            </a:r>
            <a:endParaRPr lang="en-GB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="" xmlns:p14="http://schemas.microsoft.com/office/powerpoint/2010/main" xmlns:aink="http://schemas.microsoft.com/office/drawing/2016/ink" Requires="p14 aink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FA3D9A0-A97C-DA56-061B-DB9A974FF32B}"/>
                  </a:ext>
                </a:extLst>
              </p14:cNvPr>
              <p14:cNvContentPartPr/>
              <p14:nvPr/>
            </p14:nvContentPartPr>
            <p14:xfrm>
              <a:off x="4084960" y="889147"/>
              <a:ext cx="360" cy="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FA3D9A0-A97C-DA56-061B-DB9A974FF32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76320" y="88014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044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597C07-1029-08F2-5971-034726906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896" y="2170027"/>
            <a:ext cx="11252433" cy="2197339"/>
          </a:xfrm>
        </p:spPr>
        <p:txBody>
          <a:bodyPr>
            <a:normAutofit fontScale="90000"/>
          </a:bodyPr>
          <a:lstStyle/>
          <a:p>
            <a:r>
              <a:rPr lang="en-GB" sz="9600" dirty="0" smtClean="0"/>
              <a:t>Help to Make </a:t>
            </a:r>
            <a:r>
              <a:rPr lang="en-GB" sz="9600" dirty="0"/>
              <a:t>our world a better place</a:t>
            </a:r>
          </a:p>
        </p:txBody>
      </p:sp>
    </p:spTree>
    <p:extLst>
      <p:ext uri="{BB962C8B-B14F-4D97-AF65-F5344CB8AC3E}">
        <p14:creationId xmlns:p14="http://schemas.microsoft.com/office/powerpoint/2010/main" val="48437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108</TotalTime>
  <Words>274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Save our planet!</vt:lpstr>
      <vt:lpstr>Saving energy!</vt:lpstr>
      <vt:lpstr>Recycling!</vt:lpstr>
      <vt:lpstr>Climate change</vt:lpstr>
      <vt:lpstr>Help to Make our world a better place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our planet!</dc:title>
  <dc:creator>Deane, Jennifer</dc:creator>
  <cp:lastModifiedBy>Administrator</cp:lastModifiedBy>
  <cp:revision>9</cp:revision>
  <dcterms:created xsi:type="dcterms:W3CDTF">2024-02-01T17:53:46Z</dcterms:created>
  <dcterms:modified xsi:type="dcterms:W3CDTF">2024-11-13T15:07:58Z</dcterms:modified>
</cp:coreProperties>
</file>